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8" r:id="rId2"/>
  </p:sldMasterIdLst>
  <p:notesMasterIdLst>
    <p:notesMasterId r:id="rId11"/>
  </p:notesMasterIdLst>
  <p:handoutMasterIdLst>
    <p:handoutMasterId r:id="rId12"/>
  </p:handoutMasterIdLst>
  <p:sldIdLst>
    <p:sldId id="257" r:id="rId3"/>
    <p:sldId id="284" r:id="rId4"/>
    <p:sldId id="283" r:id="rId5"/>
    <p:sldId id="282" r:id="rId6"/>
    <p:sldId id="285" r:id="rId7"/>
    <p:sldId id="261" r:id="rId8"/>
    <p:sldId id="272" r:id="rId9"/>
    <p:sldId id="271" r:id="rId10"/>
  </p:sldIdLst>
  <p:sldSz cx="12188825"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21">
          <p15:clr>
            <a:srgbClr val="A4A3A4"/>
          </p15:clr>
        </p15:guide>
        <p15:guide id="3" orient="horz" pos="1035">
          <p15:clr>
            <a:srgbClr val="A4A3A4"/>
          </p15:clr>
        </p15:guide>
        <p15:guide id="4" orient="horz" pos="3888">
          <p15:clr>
            <a:srgbClr val="A4A3A4"/>
          </p15:clr>
        </p15:guide>
        <p15:guide id="5" orient="horz" pos="2784">
          <p15:clr>
            <a:srgbClr val="A4A3A4"/>
          </p15:clr>
        </p15:guide>
        <p15:guide id="6" orient="horz" pos="432">
          <p15:clr>
            <a:srgbClr val="A4A3A4"/>
          </p15:clr>
        </p15:guide>
        <p15:guide id="7" orient="horz" pos="3648">
          <p15:clr>
            <a:srgbClr val="A4A3A4"/>
          </p15:clr>
        </p15:guide>
        <p15:guide id="8" pos="959">
          <p15:clr>
            <a:srgbClr val="A4A3A4"/>
          </p15:clr>
        </p15:guide>
        <p15:guide id="9" pos="6719">
          <p15:clr>
            <a:srgbClr val="A4A3A4"/>
          </p15:clr>
        </p15:guide>
        <p15:guide id="10" pos="719">
          <p15:clr>
            <a:srgbClr val="A4A3A4"/>
          </p15:clr>
        </p15:guide>
        <p15:guide id="11" pos="6959">
          <p15:clr>
            <a:srgbClr val="A4A3A4"/>
          </p15:clr>
        </p15:guide>
        <p15:guide id="12" pos="383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howGuides="1">
      <p:cViewPr>
        <p:scale>
          <a:sx n="50" d="100"/>
          <a:sy n="50" d="100"/>
        </p:scale>
        <p:origin x="-1500" y="-594"/>
      </p:cViewPr>
      <p:guideLst>
        <p:guide orient="horz" pos="2160"/>
        <p:guide orient="horz" pos="921"/>
        <p:guide orient="horz" pos="1035"/>
        <p:guide orient="horz" pos="3888"/>
        <p:guide orient="horz" pos="2784"/>
        <p:guide orient="horz" pos="432"/>
        <p:guide orient="horz" pos="3648"/>
        <p:guide pos="959"/>
        <p:guide pos="6719"/>
        <p:guide pos="719"/>
        <p:guide pos="6959"/>
        <p:guide pos="3839"/>
      </p:guideLst>
    </p:cSldViewPr>
  </p:slideViewPr>
  <p:notesTextViewPr>
    <p:cViewPr>
      <p:scale>
        <a:sx n="1" d="1"/>
        <a:sy n="1" d="1"/>
      </p:scale>
      <p:origin x="0" y="0"/>
    </p:cViewPr>
  </p:notesTextViewPr>
  <p:notesViewPr>
    <p:cSldViewPr showGuides="1">
      <p:cViewPr varScale="1">
        <p:scale>
          <a:sx n="66" d="100"/>
          <a:sy n="66" d="100"/>
        </p:scale>
        <p:origin x="1998"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en-US"/>
              <a:pPr/>
              <a:t>5/11/2020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a:pPr/>
              <a:t>‹Nº›</a:t>
            </a:fld>
            <a:endParaRPr/>
          </a:p>
        </p:txBody>
      </p:sp>
    </p:spTree>
    <p:extLst>
      <p:ext uri="{BB962C8B-B14F-4D97-AF65-F5344CB8AC3E}">
        <p14:creationId xmlns:p14="http://schemas.microsoft.com/office/powerpoint/2010/main" xmlns=""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en-US"/>
              <a:pPr/>
              <a:t>5/11/2020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a:pPr/>
              <a:t>‹Nº›</a:t>
            </a:fld>
            <a:endParaRPr/>
          </a:p>
        </p:txBody>
      </p:sp>
    </p:spTree>
    <p:extLst>
      <p:ext uri="{BB962C8B-B14F-4D97-AF65-F5344CB8AC3E}">
        <p14:creationId xmlns:p14="http://schemas.microsoft.com/office/powerpoint/2010/main" xmlns=""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7211698" y="3810001"/>
            <a:ext cx="497712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7211722" y="3897010"/>
            <a:ext cx="4977105"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7211722" y="4115167"/>
            <a:ext cx="4977105"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7211722" y="4164403"/>
            <a:ext cx="2620597"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7211722" y="4199572"/>
            <a:ext cx="2620597"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7211722" y="3962400"/>
            <a:ext cx="4083256"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9832782" y="4060983"/>
            <a:ext cx="2133044"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12188825"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 y="3675528"/>
            <a:ext cx="12188826"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8549841" y="3643090"/>
            <a:ext cx="3638985"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12188825"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609441" y="2401888"/>
            <a:ext cx="11274663"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609441" y="3899938"/>
            <a:ext cx="660228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8938471" y="4206240"/>
            <a:ext cx="1279827" cy="457200"/>
          </a:xfrm>
        </p:spPr>
        <p:txBody>
          <a:bodyPr/>
          <a:lstStyle/>
          <a:p>
            <a:fld id="{A753D76A-AFCE-4D96-B917-CBEF96F7D1EB}" type="datetimeFigureOut">
              <a:rPr lang="en-US" smtClean="0"/>
              <a:pPr/>
              <a:t>5/11/2020</a:t>
            </a:fld>
            <a:endParaRPr lang="en-US"/>
          </a:p>
        </p:txBody>
      </p:sp>
      <p:sp>
        <p:nvSpPr>
          <p:cNvPr id="17" name="16 Marcador de pie de página"/>
          <p:cNvSpPr>
            <a:spLocks noGrp="1"/>
          </p:cNvSpPr>
          <p:nvPr>
            <p:ph type="ftr" sz="quarter" idx="11"/>
          </p:nvPr>
        </p:nvSpPr>
        <p:spPr>
          <a:xfrm>
            <a:off x="7211722" y="4205288"/>
            <a:ext cx="1726750" cy="457200"/>
          </a:xfrm>
        </p:spPr>
        <p:txBody>
          <a:bodyPr/>
          <a:lstStyle/>
          <a:p>
            <a:endParaRPr lang="es-ES"/>
          </a:p>
        </p:txBody>
      </p:sp>
      <p:sp>
        <p:nvSpPr>
          <p:cNvPr id="29" name="28 Marcador de número de diapositiva"/>
          <p:cNvSpPr>
            <a:spLocks noGrp="1"/>
          </p:cNvSpPr>
          <p:nvPr>
            <p:ph type="sldNum" sz="quarter" idx="12"/>
          </p:nvPr>
        </p:nvSpPr>
        <p:spPr>
          <a:xfrm>
            <a:off x="11090562" y="1136"/>
            <a:ext cx="996690" cy="365760"/>
          </a:xfrm>
        </p:spPr>
        <p:txBody>
          <a:bodyPr/>
          <a:lstStyle>
            <a:lvl1pPr algn="r">
              <a:defRPr sz="1800">
                <a:solidFill>
                  <a:schemeClr val="bg1"/>
                </a:solidFill>
              </a:defRPr>
            </a:lvl1pPr>
          </a:lstStyle>
          <a:p>
            <a:fld id="{F25A965E-3C11-4F28-82DC-E30D63FAC43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753D76A-AFCE-4D96-B917-CBEF96F7D1EB}" type="datetimeFigureOut">
              <a:rPr lang="en-US" smtClean="0"/>
              <a:pPr/>
              <a:t>5/11/2020</a:t>
            </a:fld>
            <a:endParaRPr lang="en-U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25A965E-3C11-4F28-82DC-E30D63FAC43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40045" y="1143000"/>
            <a:ext cx="2539339"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441" y="1143000"/>
            <a:ext cx="832903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753D76A-AFCE-4D96-B917-CBEF96F7D1EB}" type="datetimeFigureOut">
              <a:rPr lang="en-US" smtClean="0"/>
              <a:pPr/>
              <a:t>5/11/2020</a:t>
            </a:fld>
            <a:endParaRPr lang="en-U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25A965E-3C11-4F28-82DC-E30D63FAC43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995612" y="319088"/>
            <a:ext cx="7670802" cy="1143000"/>
          </a:xfrm>
        </p:spPr>
        <p:txBody>
          <a:bodyPr/>
          <a:lstStyle/>
          <a:p>
            <a:r>
              <a:rPr lang="es-ES" smtClean="0"/>
              <a:t>Haga clic para modificar el estilo de título del patrón</a:t>
            </a:r>
            <a:endParaRPr/>
          </a:p>
        </p:txBody>
      </p:sp>
      <p:sp>
        <p:nvSpPr>
          <p:cNvPr id="3" name="Content Placeholder 2"/>
          <p:cNvSpPr>
            <a:spLocks noGrp="1"/>
          </p:cNvSpPr>
          <p:nvPr>
            <p:ph idx="1"/>
          </p:nvPr>
        </p:nvSpPr>
        <p:spPr>
          <a:xfrm>
            <a:off x="2995612" y="1643063"/>
            <a:ext cx="7670802" cy="4529137"/>
          </a:xfrm>
        </p:spPr>
        <p:txBody>
          <a:bodyPr/>
          <a:lstStyle>
            <a:lvl5pP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A753D76A-AFCE-4D96-B917-CBEF96F7D1EB}" type="datetimeFigureOut">
              <a:rPr lang="en-US"/>
              <a:pPr/>
              <a:t>5/11/2020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25A965E-3C11-4F28-82DC-E30D63FAC43C}" type="slidenum">
              <a:rPr/>
              <a:pPr/>
              <a:t>‹Nº›</a:t>
            </a:fld>
            <a:endParaRPr/>
          </a:p>
        </p:txBody>
      </p:sp>
      <p:sp>
        <p:nvSpPr>
          <p:cNvPr id="14" name="Picture Placeholder 13"/>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es-ES" smtClean="0"/>
              <a:t>Haga clic en el icono para agregar una imagen</a:t>
            </a:r>
            <a:endParaRPr/>
          </a:p>
        </p:txBody>
      </p:sp>
    </p:spTree>
    <p:extLst>
      <p:ext uri="{BB962C8B-B14F-4D97-AF65-F5344CB8AC3E}">
        <p14:creationId xmlns:p14="http://schemas.microsoft.com/office/powerpoint/2010/main" xmlns="" val="226595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753D76A-AFCE-4D96-B917-CBEF96F7D1EB}" type="datetimeFigureOut">
              <a:rPr lang="en-US" smtClean="0"/>
              <a:pPr/>
              <a:t>5/11/2020</a:t>
            </a:fld>
            <a:endParaRPr lang="en-U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25A965E-3C11-4F28-82DC-E30D63FAC43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833" y="1981201"/>
            <a:ext cx="10360501"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62833" y="3367088"/>
            <a:ext cx="10360501"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753D76A-AFCE-4D96-B917-CBEF96F7D1EB}" type="datetimeFigureOut">
              <a:rPr lang="en-US" smtClean="0"/>
              <a:pPr/>
              <a:t>5/11/2020</a:t>
            </a:fld>
            <a:endParaRPr lang="en-U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25A965E-3C11-4F28-82DC-E30D63FAC43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609441" y="2249425"/>
            <a:ext cx="5383398"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5986" y="2249425"/>
            <a:ext cx="5383398"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753D76A-AFCE-4D96-B917-CBEF96F7D1EB}" type="datetimeFigureOut">
              <a:rPr lang="en-US" smtClean="0"/>
              <a:pPr/>
              <a:t>5/11/2020</a:t>
            </a:fld>
            <a:endParaRPr lang="en-U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25A965E-3C11-4F28-82DC-E30D63FAC43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7868" y="1143000"/>
            <a:ext cx="1117309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07868" y="2244970"/>
            <a:ext cx="5387461"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293328" y="2244970"/>
            <a:ext cx="5387630"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507868" y="2708519"/>
            <a:ext cx="5387461"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6289434" y="2708519"/>
            <a:ext cx="5387630"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A753D76A-AFCE-4D96-B917-CBEF96F7D1EB}" type="datetimeFigureOut">
              <a:rPr lang="en-US" smtClean="0"/>
              <a:pPr/>
              <a:t>5/11/2020</a:t>
            </a:fld>
            <a:endParaRPr lang="en-US"/>
          </a:p>
        </p:txBody>
      </p:sp>
      <p:sp>
        <p:nvSpPr>
          <p:cNvPr id="27" name="26 Marcador de número de diapositiva"/>
          <p:cNvSpPr>
            <a:spLocks noGrp="1"/>
          </p:cNvSpPr>
          <p:nvPr>
            <p:ph type="sldNum" sz="quarter" idx="11"/>
          </p:nvPr>
        </p:nvSpPr>
        <p:spPr/>
        <p:txBody>
          <a:bodyPr rtlCol="0"/>
          <a:lstStyle/>
          <a:p>
            <a:fld id="{F25A965E-3C11-4F28-82DC-E30D63FAC43C}" type="slidenum">
              <a:rPr lang="es-ES" smtClean="0"/>
              <a:pPr/>
              <a:t>‹Nº›</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441" y="1143000"/>
            <a:ext cx="10969943"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8775954" y="612648"/>
            <a:ext cx="1276020" cy="457200"/>
          </a:xfrm>
        </p:spPr>
        <p:txBody>
          <a:bodyPr/>
          <a:lstStyle/>
          <a:p>
            <a:fld id="{A753D76A-AFCE-4D96-B917-CBEF96F7D1EB}" type="datetimeFigureOut">
              <a:rPr lang="en-US" smtClean="0"/>
              <a:pPr/>
              <a:t>5/11/2020</a:t>
            </a:fld>
            <a:endParaRPr lang="en-US"/>
          </a:p>
        </p:txBody>
      </p:sp>
      <p:sp>
        <p:nvSpPr>
          <p:cNvPr id="4" name="3 Marcador de pie de página"/>
          <p:cNvSpPr>
            <a:spLocks noGrp="1"/>
          </p:cNvSpPr>
          <p:nvPr>
            <p:ph type="ftr" sz="quarter" idx="11"/>
          </p:nvPr>
        </p:nvSpPr>
        <p:spPr>
          <a:xfrm>
            <a:off x="7008574" y="612648"/>
            <a:ext cx="1767380" cy="457200"/>
          </a:xfrm>
        </p:spPr>
        <p:txBody>
          <a:bodyPr/>
          <a:lstStyle/>
          <a:p>
            <a:endParaRPr lang="es-ES"/>
          </a:p>
        </p:txBody>
      </p:sp>
      <p:sp>
        <p:nvSpPr>
          <p:cNvPr id="5" name="4 Marcador de número de diapositiva"/>
          <p:cNvSpPr>
            <a:spLocks noGrp="1"/>
          </p:cNvSpPr>
          <p:nvPr>
            <p:ph type="sldNum" sz="quarter" idx="12"/>
          </p:nvPr>
        </p:nvSpPr>
        <p:spPr>
          <a:xfrm>
            <a:off x="10896810" y="2272"/>
            <a:ext cx="1015735" cy="365760"/>
          </a:xfrm>
        </p:spPr>
        <p:txBody>
          <a:bodyPr/>
          <a:lstStyle/>
          <a:p>
            <a:fld id="{F25A965E-3C11-4F28-82DC-E30D63FAC43C}" type="slidenum">
              <a:rPr lang="es-ES" smtClean="0"/>
              <a:pPr/>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53D76A-AFCE-4D96-B917-CBEF96F7D1EB}" type="datetimeFigureOut">
              <a:rPr lang="en-US" smtClean="0"/>
              <a:pPr/>
              <a:t>5/11/2020</a:t>
            </a:fld>
            <a:endParaRPr lang="en-U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25A965E-3C11-4F28-82DC-E30D63FAC43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136136" y="1101970"/>
            <a:ext cx="4509865"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7136136" y="2010727"/>
            <a:ext cx="4509865"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03147" y="776287"/>
            <a:ext cx="6801364"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753D76A-AFCE-4D96-B917-CBEF96F7D1EB}" type="datetimeFigureOut">
              <a:rPr lang="en-US" smtClean="0"/>
              <a:pPr/>
              <a:t>5/11/2020</a:t>
            </a:fld>
            <a:endParaRPr lang="en-U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25A965E-3C11-4F28-82DC-E30D63FAC43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252024" y="1109161"/>
            <a:ext cx="782200"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538088" y="1143000"/>
            <a:ext cx="6094413"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8115810" y="3274309"/>
            <a:ext cx="34535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753D76A-AFCE-4D96-B917-CBEF96F7D1EB}" type="datetimeFigureOut">
              <a:rPr lang="en-US" smtClean="0"/>
              <a:pPr/>
              <a:t>5/11/2020</a:t>
            </a:fld>
            <a:endParaRPr lang="en-U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25A965E-3C11-4F28-82DC-E30D63FAC43C}" type="slidenum">
              <a:rPr lang="es-ES" smtClean="0"/>
              <a:pPr/>
              <a:t>‹Nº›</a:t>
            </a:fld>
            <a:endParaRPr lang="es-E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9"/>
            <a:ext cx="12188825"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12188825"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1" y="308277"/>
            <a:ext cx="12188826"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7211698" y="360247"/>
            <a:ext cx="497712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7211722" y="440113"/>
            <a:ext cx="4977105"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7207908" y="497504"/>
            <a:ext cx="4083256"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9828968" y="588943"/>
            <a:ext cx="2133044"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12110133" y="-2001"/>
            <a:ext cx="7681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12056168" y="-2001"/>
            <a:ext cx="3656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12030770" y="-2001"/>
            <a:ext cx="12189"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11964114" y="-2001"/>
            <a:ext cx="3656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11884474" y="380"/>
            <a:ext cx="73133"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11828219" y="380"/>
            <a:ext cx="12189"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609441" y="1143000"/>
            <a:ext cx="10969943"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09441" y="2249424"/>
            <a:ext cx="10969943"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8779761" y="612648"/>
            <a:ext cx="1276020" cy="457200"/>
          </a:xfrm>
          <a:prstGeom prst="rect">
            <a:avLst/>
          </a:prstGeom>
        </p:spPr>
        <p:txBody>
          <a:bodyPr vert="horz"/>
          <a:lstStyle>
            <a:lvl1pPr algn="l" eaLnBrk="1" latinLnBrk="0" hangingPunct="1">
              <a:defRPr kumimoji="0" sz="800">
                <a:solidFill>
                  <a:schemeClr val="accent2"/>
                </a:solidFill>
              </a:defRPr>
            </a:lvl1pPr>
          </a:lstStyle>
          <a:p>
            <a:fld id="{A753D76A-AFCE-4D96-B917-CBEF96F7D1EB}" type="datetimeFigureOut">
              <a:rPr lang="en-US" smtClean="0"/>
              <a:pPr/>
              <a:t>5/11/2020</a:t>
            </a:fld>
            <a:endParaRPr lang="en-US"/>
          </a:p>
        </p:txBody>
      </p:sp>
      <p:sp>
        <p:nvSpPr>
          <p:cNvPr id="3" name="2 Marcador de pie de página"/>
          <p:cNvSpPr>
            <a:spLocks noGrp="1"/>
          </p:cNvSpPr>
          <p:nvPr>
            <p:ph type="ftr" sz="quarter" idx="3"/>
          </p:nvPr>
        </p:nvSpPr>
        <p:spPr>
          <a:xfrm>
            <a:off x="7008574" y="612648"/>
            <a:ext cx="17673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10896810" y="2272"/>
            <a:ext cx="1015735" cy="365760"/>
          </a:xfrm>
          <a:prstGeom prst="rect">
            <a:avLst/>
          </a:prstGeom>
        </p:spPr>
        <p:txBody>
          <a:bodyPr vert="horz" anchor="b"/>
          <a:lstStyle>
            <a:lvl1pPr algn="r" eaLnBrk="1" latinLnBrk="0" hangingPunct="1">
              <a:defRPr kumimoji="0" sz="1800">
                <a:solidFill>
                  <a:srgbClr val="FFFFFF"/>
                </a:solidFill>
              </a:defRPr>
            </a:lvl1pPr>
          </a:lstStyle>
          <a:p>
            <a:fld id="{F25A965E-3C11-4F28-82DC-E30D63FAC43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ransition spd="med">
    <p:fade/>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andresrangel.wixsite.com/panycafevida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9372" y="1643050"/>
            <a:ext cx="11274663" cy="1470025"/>
          </a:xfrm>
        </p:spPr>
        <p:txBody>
          <a:bodyPr>
            <a:normAutofit fontScale="90000"/>
          </a:bodyPr>
          <a:lstStyle/>
          <a:p>
            <a:r>
              <a:rPr lang="es-ES" sz="7200" dirty="0" smtClean="0">
                <a:solidFill>
                  <a:schemeClr val="bg1">
                    <a:lumMod val="95000"/>
                  </a:schemeClr>
                </a:solidFill>
                <a:latin typeface="Aparajita" pitchFamily="34" charset="0"/>
                <a:cs typeface="Aparajita" pitchFamily="34" charset="0"/>
              </a:rPr>
              <a:t>PANADERÍA Y CAFETERIA VIDAL </a:t>
            </a:r>
            <a:endParaRPr lang="es-ES" sz="7200" dirty="0">
              <a:solidFill>
                <a:schemeClr val="bg1">
                  <a:lumMod val="95000"/>
                </a:schemeClr>
              </a:solidFill>
              <a:latin typeface="Aparajita" pitchFamily="34" charset="0"/>
              <a:cs typeface="Aparajita" pitchFamily="34" charset="0"/>
            </a:endParaRPr>
          </a:p>
        </p:txBody>
      </p:sp>
      <p:sp>
        <p:nvSpPr>
          <p:cNvPr id="3" name="2 Subtítulo"/>
          <p:cNvSpPr>
            <a:spLocks noGrp="1"/>
          </p:cNvSpPr>
          <p:nvPr>
            <p:ph type="subTitle" idx="1"/>
          </p:nvPr>
        </p:nvSpPr>
        <p:spPr>
          <a:xfrm>
            <a:off x="3022578" y="4357694"/>
            <a:ext cx="9166247" cy="1057276"/>
          </a:xfrm>
        </p:spPr>
        <p:txBody>
          <a:bodyPr>
            <a:normAutofit fontScale="62500" lnSpcReduction="20000"/>
          </a:bodyPr>
          <a:lstStyle/>
          <a:p>
            <a:r>
              <a:rPr lang="es-ES" sz="4000" dirty="0" smtClean="0">
                <a:solidFill>
                  <a:schemeClr val="tx1"/>
                </a:solidFill>
                <a:latin typeface="Aparajita" pitchFamily="34" charset="0"/>
                <a:cs typeface="Aparajita" pitchFamily="34" charset="0"/>
              </a:rPr>
              <a:t> El delicioso olor de un café y un pan recién salido del honor son razones más que suficientes para empezar el día feliz</a:t>
            </a:r>
            <a:r>
              <a:rPr lang="es-ES" sz="3600" dirty="0" smtClean="0">
                <a:solidFill>
                  <a:schemeClr val="tx1"/>
                </a:solidFill>
                <a:latin typeface="Aparajita" pitchFamily="34" charset="0"/>
                <a:cs typeface="Aparajita" pitchFamily="34" charset="0"/>
              </a:rPr>
              <a:t/>
            </a:r>
            <a:br>
              <a:rPr lang="es-ES" sz="3600" dirty="0" smtClean="0">
                <a:solidFill>
                  <a:schemeClr val="tx1"/>
                </a:solidFill>
                <a:latin typeface="Aparajita" pitchFamily="34" charset="0"/>
                <a:cs typeface="Aparajita" pitchFamily="34" charset="0"/>
              </a:rPr>
            </a:br>
            <a:r>
              <a:rPr lang="es-ES" sz="3600" b="1" dirty="0" smtClean="0">
                <a:solidFill>
                  <a:schemeClr val="bg1"/>
                </a:solidFill>
                <a:latin typeface="Aparajita" pitchFamily="34" charset="0"/>
                <a:cs typeface="Aparajita" pitchFamily="34" charset="0"/>
              </a:rPr>
              <a:t>los</a:t>
            </a:r>
            <a:endParaRPr lang="es-ES" sz="3600" b="1" dirty="0">
              <a:solidFill>
                <a:schemeClr val="tx1">
                  <a:lumMod val="95000"/>
                  <a:lumOff val="5000"/>
                </a:schemeClr>
              </a:solidFill>
              <a:latin typeface="Aparajita" pitchFamily="34" charset="0"/>
              <a:cs typeface="Aparajita" pitchFamily="34" charset="0"/>
            </a:endParaRPr>
          </a:p>
        </p:txBody>
      </p:sp>
      <p:pic>
        <p:nvPicPr>
          <p:cNvPr id="1026" name="Picture 2"/>
          <p:cNvPicPr>
            <a:picLocks noChangeAspect="1" noChangeArrowheads="1"/>
          </p:cNvPicPr>
          <p:nvPr/>
        </p:nvPicPr>
        <p:blipFill>
          <a:blip r:embed="rId2"/>
          <a:srcRect/>
          <a:stretch>
            <a:fillRect/>
          </a:stretch>
        </p:blipFill>
        <p:spPr bwMode="auto">
          <a:xfrm>
            <a:off x="593686" y="4357694"/>
            <a:ext cx="1728800" cy="2286016"/>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idx="1"/>
          </p:nvPr>
        </p:nvSpPr>
        <p:spPr>
          <a:xfrm>
            <a:off x="879438" y="857232"/>
            <a:ext cx="4480560" cy="737828"/>
          </a:xfrm>
        </p:spPr>
        <p:txBody>
          <a:bodyPr>
            <a:normAutofit/>
          </a:bodyPr>
          <a:lstStyle/>
          <a:p>
            <a:r>
              <a:rPr lang="es-CO" sz="2800" dirty="0" smtClean="0">
                <a:latin typeface="Aparajita" pitchFamily="34" charset="0"/>
                <a:cs typeface="Aparajita" pitchFamily="34" charset="0"/>
              </a:rPr>
              <a:t>Visión </a:t>
            </a:r>
            <a:endParaRPr lang="es-CO" sz="2800" dirty="0">
              <a:latin typeface="Aparajita" pitchFamily="34" charset="0"/>
              <a:cs typeface="Aparajita" pitchFamily="34" charset="0"/>
            </a:endParaRPr>
          </a:p>
        </p:txBody>
      </p:sp>
      <p:sp>
        <p:nvSpPr>
          <p:cNvPr id="12" name="11 Marcador de texto"/>
          <p:cNvSpPr>
            <a:spLocks noGrp="1"/>
          </p:cNvSpPr>
          <p:nvPr>
            <p:ph type="body" sz="half" idx="3"/>
          </p:nvPr>
        </p:nvSpPr>
        <p:spPr>
          <a:xfrm>
            <a:off x="6165850" y="857232"/>
            <a:ext cx="4480560" cy="737828"/>
          </a:xfrm>
        </p:spPr>
        <p:txBody>
          <a:bodyPr>
            <a:normAutofit/>
          </a:bodyPr>
          <a:lstStyle/>
          <a:p>
            <a:r>
              <a:rPr lang="es-CO" sz="2800" dirty="0" smtClean="0">
                <a:latin typeface="Aparajita" pitchFamily="34" charset="0"/>
                <a:cs typeface="Aparajita" pitchFamily="34" charset="0"/>
              </a:rPr>
              <a:t>Misión</a:t>
            </a:r>
            <a:r>
              <a:rPr lang="es-CO" sz="2800" dirty="0" smtClean="0"/>
              <a:t> </a:t>
            </a:r>
            <a:endParaRPr lang="es-CO" sz="2800" dirty="0"/>
          </a:p>
        </p:txBody>
      </p:sp>
      <p:sp>
        <p:nvSpPr>
          <p:cNvPr id="11" name="10 Marcador de contenido"/>
          <p:cNvSpPr>
            <a:spLocks noGrp="1"/>
          </p:cNvSpPr>
          <p:nvPr>
            <p:ph sz="quarter" idx="2"/>
          </p:nvPr>
        </p:nvSpPr>
        <p:spPr>
          <a:xfrm>
            <a:off x="879438" y="2000240"/>
            <a:ext cx="4480560" cy="3733799"/>
          </a:xfrm>
        </p:spPr>
        <p:txBody>
          <a:bodyPr>
            <a:normAutofit/>
          </a:bodyPr>
          <a:lstStyle/>
          <a:p>
            <a:r>
              <a:rPr lang="es-CO" sz="2800" dirty="0">
                <a:latin typeface="Aparajita" pitchFamily="34" charset="0"/>
                <a:cs typeface="Aparajita" pitchFamily="34" charset="0"/>
              </a:rPr>
              <a:t>Para el </a:t>
            </a:r>
            <a:r>
              <a:rPr lang="es-CO" sz="2800" dirty="0" smtClean="0">
                <a:latin typeface="Aparajita" pitchFamily="34" charset="0"/>
                <a:cs typeface="Aparajita" pitchFamily="34" charset="0"/>
              </a:rPr>
              <a:t>2021 será </a:t>
            </a:r>
            <a:r>
              <a:rPr lang="es-CO" sz="2800" dirty="0">
                <a:latin typeface="Aparajita" pitchFamily="34" charset="0"/>
                <a:cs typeface="Aparajita" pitchFamily="34" charset="0"/>
              </a:rPr>
              <a:t>la empresa </a:t>
            </a:r>
            <a:r>
              <a:rPr lang="es-CO" sz="2800" dirty="0" smtClean="0">
                <a:latin typeface="Aparajita" pitchFamily="34" charset="0"/>
                <a:cs typeface="Aparajita" pitchFamily="34" charset="0"/>
              </a:rPr>
              <a:t>líder </a:t>
            </a:r>
            <a:r>
              <a:rPr lang="es-CO" sz="2800" dirty="0">
                <a:latin typeface="Aparajita" pitchFamily="34" charset="0"/>
                <a:cs typeface="Aparajita" pitchFamily="34" charset="0"/>
              </a:rPr>
              <a:t>en el </a:t>
            </a:r>
            <a:r>
              <a:rPr lang="es-CO" sz="2800" dirty="0" smtClean="0">
                <a:latin typeface="Aparajita" pitchFamily="34" charset="0"/>
                <a:cs typeface="Aparajita" pitchFamily="34" charset="0"/>
              </a:rPr>
              <a:t>sector, En </a:t>
            </a:r>
            <a:r>
              <a:rPr lang="es-CO" sz="2800" dirty="0">
                <a:latin typeface="Aparajita" pitchFamily="34" charset="0"/>
                <a:cs typeface="Aparajita" pitchFamily="34" charset="0"/>
              </a:rPr>
              <a:t>venta de productos de </a:t>
            </a:r>
            <a:r>
              <a:rPr lang="es-CO" sz="2800" dirty="0" smtClean="0">
                <a:latin typeface="Aparajita" pitchFamily="34" charset="0"/>
                <a:cs typeface="Aparajita" pitchFamily="34" charset="0"/>
              </a:rPr>
              <a:t>panadería </a:t>
            </a:r>
            <a:r>
              <a:rPr lang="es-CO" sz="2800" dirty="0">
                <a:latin typeface="Aparajita" pitchFamily="34" charset="0"/>
                <a:cs typeface="Aparajita" pitchFamily="34" charset="0"/>
              </a:rPr>
              <a:t>de la mejor calidad y precio a nivel </a:t>
            </a:r>
            <a:r>
              <a:rPr lang="es-CO" sz="2800" dirty="0" smtClean="0">
                <a:latin typeface="Aparajita" pitchFamily="34" charset="0"/>
                <a:cs typeface="Aparajita" pitchFamily="34" charset="0"/>
              </a:rPr>
              <a:t>nacional.</a:t>
            </a:r>
            <a:endParaRPr lang="es-CO" sz="2800" dirty="0">
              <a:latin typeface="Aparajita" pitchFamily="34" charset="0"/>
              <a:cs typeface="Aparajita" pitchFamily="34" charset="0"/>
            </a:endParaRPr>
          </a:p>
        </p:txBody>
      </p:sp>
      <p:sp>
        <p:nvSpPr>
          <p:cNvPr id="13" name="12 Marcador de contenido"/>
          <p:cNvSpPr>
            <a:spLocks noGrp="1"/>
          </p:cNvSpPr>
          <p:nvPr>
            <p:ph sz="quarter" idx="4"/>
          </p:nvPr>
        </p:nvSpPr>
        <p:spPr>
          <a:xfrm>
            <a:off x="6237288" y="1785926"/>
            <a:ext cx="4480560" cy="4286280"/>
          </a:xfrm>
        </p:spPr>
        <p:txBody>
          <a:bodyPr>
            <a:normAutofit fontScale="92500" lnSpcReduction="20000"/>
          </a:bodyPr>
          <a:lstStyle/>
          <a:p>
            <a:r>
              <a:rPr lang="es-CO" sz="3000" dirty="0" smtClean="0">
                <a:latin typeface="Aparajita" pitchFamily="34" charset="0"/>
                <a:cs typeface="Aparajita" pitchFamily="34" charset="0"/>
              </a:rPr>
              <a:t>CAFETERIA Y PANADERIA VIDAL  busca </a:t>
            </a:r>
            <a:r>
              <a:rPr lang="es-CO" sz="3000" dirty="0">
                <a:latin typeface="Aparajita" pitchFamily="34" charset="0"/>
                <a:cs typeface="Aparajita" pitchFamily="34" charset="0"/>
              </a:rPr>
              <a:t>suplir las necesidades de los clientes ofreciendo productos de muy buena calidad, Utilizando las más  sofisticadas herramientas de trabajo para la elaboración de los productos con fines de que el cliente pueda consumir y disfrutar de la excelente calidad de nuestros </a:t>
            </a:r>
            <a:r>
              <a:rPr lang="es-CO" sz="3000" dirty="0" smtClean="0">
                <a:latin typeface="Aparajita" pitchFamily="34" charset="0"/>
                <a:cs typeface="Aparajita" pitchFamily="34" charset="0"/>
              </a:rPr>
              <a:t>producto y servicio.</a:t>
            </a:r>
            <a:endParaRPr lang="es-CO" sz="3000" dirty="0">
              <a:latin typeface="Aparajita" pitchFamily="34" charset="0"/>
              <a:cs typeface="Aparajita" pitchFamily="34" charset="0"/>
            </a:endParaRPr>
          </a:p>
          <a:p>
            <a:endParaRPr lang="es-CO" dirty="0"/>
          </a:p>
        </p:txBody>
      </p:sp>
    </p:spTree>
    <p:extLst>
      <p:ext uri="{BB962C8B-B14F-4D97-AF65-F5344CB8AC3E}">
        <p14:creationId xmlns:p14="http://schemas.microsoft.com/office/powerpoint/2010/main" xmlns="" val="2973843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22578" y="357166"/>
            <a:ext cx="7670802" cy="1143000"/>
          </a:xfrm>
        </p:spPr>
        <p:txBody>
          <a:bodyPr>
            <a:normAutofit/>
          </a:bodyPr>
          <a:lstStyle/>
          <a:p>
            <a:pPr algn="ctr"/>
            <a:r>
              <a:rPr lang="es-ES" dirty="0" smtClean="0">
                <a:latin typeface="Aparajita" pitchFamily="34" charset="0"/>
                <a:cs typeface="Aparajita" pitchFamily="34" charset="0"/>
              </a:rPr>
              <a:t>PANADERIA</a:t>
            </a:r>
            <a:endParaRPr lang="es-ES" dirty="0">
              <a:latin typeface="Aparajita" pitchFamily="34" charset="0"/>
              <a:cs typeface="Aparajita" pitchFamily="34" charset="0"/>
            </a:endParaRPr>
          </a:p>
        </p:txBody>
      </p:sp>
      <p:sp>
        <p:nvSpPr>
          <p:cNvPr id="3" name="Marcador de posición de contenido 2"/>
          <p:cNvSpPr>
            <a:spLocks noGrp="1"/>
          </p:cNvSpPr>
          <p:nvPr>
            <p:ph idx="1"/>
          </p:nvPr>
        </p:nvSpPr>
        <p:spPr>
          <a:xfrm>
            <a:off x="3094016" y="1571612"/>
            <a:ext cx="7670802" cy="4529137"/>
          </a:xfrm>
        </p:spPr>
        <p:txBody>
          <a:bodyPr>
            <a:normAutofit/>
          </a:bodyPr>
          <a:lstStyle/>
          <a:p>
            <a:pPr>
              <a:lnSpc>
                <a:spcPct val="110000"/>
              </a:lnSpc>
              <a:buFont typeface="Wingdings" pitchFamily="2" charset="2"/>
              <a:buChar char="q"/>
            </a:pPr>
            <a:r>
              <a:rPr lang="es-CO" sz="3200" dirty="0" smtClean="0">
                <a:latin typeface="Aparajita" pitchFamily="34" charset="0"/>
                <a:cs typeface="Aparajita" pitchFamily="34" charset="0"/>
              </a:rPr>
              <a:t>Pandebono</a:t>
            </a:r>
          </a:p>
          <a:p>
            <a:pPr>
              <a:lnSpc>
                <a:spcPct val="110000"/>
              </a:lnSpc>
              <a:buFont typeface="Wingdings" pitchFamily="2" charset="2"/>
              <a:buChar char="q"/>
            </a:pPr>
            <a:r>
              <a:rPr lang="es-CO" sz="3200" dirty="0" smtClean="0">
                <a:latin typeface="Aparajita" pitchFamily="34" charset="0"/>
                <a:cs typeface="Aparajita" pitchFamily="34" charset="0"/>
              </a:rPr>
              <a:t>Pan de Maíz</a:t>
            </a:r>
          </a:p>
          <a:p>
            <a:pPr>
              <a:lnSpc>
                <a:spcPct val="110000"/>
              </a:lnSpc>
              <a:buFont typeface="Wingdings" pitchFamily="2" charset="2"/>
              <a:buChar char="q"/>
            </a:pPr>
            <a:r>
              <a:rPr lang="es-CO" sz="3200" dirty="0" smtClean="0">
                <a:latin typeface="Aparajita" pitchFamily="34" charset="0"/>
                <a:cs typeface="Aparajita" pitchFamily="34" charset="0"/>
              </a:rPr>
              <a:t>Pan integral</a:t>
            </a:r>
          </a:p>
          <a:p>
            <a:pPr>
              <a:lnSpc>
                <a:spcPct val="110000"/>
              </a:lnSpc>
              <a:buFont typeface="Wingdings" pitchFamily="2" charset="2"/>
              <a:buChar char="q"/>
            </a:pPr>
            <a:r>
              <a:rPr lang="es-CO" sz="3200" dirty="0" smtClean="0">
                <a:latin typeface="Aparajita" pitchFamily="34" charset="0"/>
                <a:cs typeface="Aparajita" pitchFamily="34" charset="0"/>
              </a:rPr>
              <a:t>Pan de Leche</a:t>
            </a:r>
          </a:p>
          <a:p>
            <a:pPr>
              <a:lnSpc>
                <a:spcPct val="110000"/>
              </a:lnSpc>
              <a:buFont typeface="Wingdings" pitchFamily="2" charset="2"/>
              <a:buChar char="q"/>
            </a:pPr>
            <a:r>
              <a:rPr lang="es-ES" sz="3200" dirty="0" smtClean="0">
                <a:latin typeface="Aparajita" pitchFamily="34" charset="0"/>
                <a:cs typeface="Aparajita" pitchFamily="34" charset="0"/>
              </a:rPr>
              <a:t>Croissant</a:t>
            </a:r>
          </a:p>
          <a:p>
            <a:pPr>
              <a:lnSpc>
                <a:spcPct val="110000"/>
              </a:lnSpc>
              <a:buFont typeface="Wingdings" pitchFamily="2" charset="2"/>
              <a:buChar char="q"/>
            </a:pPr>
            <a:r>
              <a:rPr lang="es-ES" sz="3200" dirty="0" smtClean="0">
                <a:latin typeface="Aparajita" pitchFamily="34" charset="0"/>
                <a:cs typeface="Aparajita" pitchFamily="34" charset="0"/>
              </a:rPr>
              <a:t>Baguette</a:t>
            </a:r>
            <a:r>
              <a:rPr lang="es-CO" sz="3200" dirty="0" smtClean="0">
                <a:latin typeface="Aparajita" pitchFamily="34" charset="0"/>
                <a:cs typeface="Aparajita" pitchFamily="34" charset="0"/>
              </a:rPr>
              <a:t/>
            </a:r>
            <a:br>
              <a:rPr lang="es-CO" sz="3200" dirty="0" smtClean="0">
                <a:latin typeface="Aparajita" pitchFamily="34" charset="0"/>
                <a:cs typeface="Aparajita" pitchFamily="34" charset="0"/>
              </a:rPr>
            </a:br>
            <a:endParaRPr lang="es-CO" sz="3200" dirty="0" smtClean="0">
              <a:latin typeface="Aparajita" pitchFamily="34" charset="0"/>
              <a:cs typeface="Aparajita" pitchFamily="34" charset="0"/>
            </a:endParaRPr>
          </a:p>
        </p:txBody>
      </p:sp>
      <p:pic>
        <p:nvPicPr>
          <p:cNvPr id="8" name="7 Marcador de posición de imagen" descr="BAGUETTE.jpg"/>
          <p:cNvPicPr>
            <a:picLocks noGrp="1" noChangeAspect="1"/>
          </p:cNvPicPr>
          <p:nvPr>
            <p:ph type="pic" sz="quarter" idx="13"/>
          </p:nvPr>
        </p:nvPicPr>
        <p:blipFill>
          <a:blip r:embed="rId2"/>
          <a:srcRect l="25471" r="25471"/>
          <a:stretch>
            <a:fillRect/>
          </a:stretch>
        </p:blipFill>
        <p:spPr/>
      </p:pic>
      <p:pic>
        <p:nvPicPr>
          <p:cNvPr id="3074" name="Picture 2" descr="Resultado de imagen para almojabana 640x480"/>
          <p:cNvPicPr>
            <a:picLocks noChangeArrowheads="1"/>
          </p:cNvPicPr>
          <p:nvPr/>
        </p:nvPicPr>
        <p:blipFill>
          <a:blip r:embed="rId3" cstate="print"/>
          <a:stretch>
            <a:fillRect/>
          </a:stretch>
        </p:blipFill>
        <p:spPr bwMode="auto">
          <a:xfrm rot="296450">
            <a:off x="377879" y="2510238"/>
            <a:ext cx="1720447" cy="1946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6" name="Imagen 5"/>
          <p:cNvPicPr>
            <a:picLocks/>
          </p:cNvPicPr>
          <p:nvPr/>
        </p:nvPicPr>
        <p:blipFill>
          <a:blip r:embed="rId4"/>
          <a:stretch>
            <a:fillRect/>
          </a:stretch>
        </p:blipFill>
        <p:spPr>
          <a:xfrm rot="308765">
            <a:off x="306644" y="4647566"/>
            <a:ext cx="1575298" cy="2011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156593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dirty="0" smtClean="0">
                <a:latin typeface="Aparajita" pitchFamily="34" charset="0"/>
                <a:cs typeface="Aparajita" pitchFamily="34" charset="0"/>
              </a:rPr>
              <a:t>PASTELERIA</a:t>
            </a:r>
            <a:endParaRPr lang="es-ES" dirty="0">
              <a:latin typeface="Aparajita" pitchFamily="34" charset="0"/>
              <a:cs typeface="Aparajita" pitchFamily="34" charset="0"/>
            </a:endParaRPr>
          </a:p>
        </p:txBody>
      </p:sp>
      <p:sp>
        <p:nvSpPr>
          <p:cNvPr id="3" name="Marcador de posición de contenido 2"/>
          <p:cNvSpPr>
            <a:spLocks noGrp="1"/>
          </p:cNvSpPr>
          <p:nvPr>
            <p:ph idx="1"/>
          </p:nvPr>
        </p:nvSpPr>
        <p:spPr>
          <a:xfrm>
            <a:off x="3022578" y="2000240"/>
            <a:ext cx="7670802" cy="4529137"/>
          </a:xfrm>
        </p:spPr>
        <p:txBody>
          <a:bodyPr>
            <a:normAutofit/>
          </a:bodyPr>
          <a:lstStyle/>
          <a:p>
            <a:pPr marL="45720" indent="0">
              <a:lnSpc>
                <a:spcPct val="110000"/>
              </a:lnSpc>
              <a:buFont typeface="Wingdings" pitchFamily="2" charset="2"/>
              <a:buChar char="q"/>
            </a:pPr>
            <a:r>
              <a:rPr lang="es-CO" sz="3200" dirty="0" smtClean="0">
                <a:latin typeface="Aparajita" pitchFamily="34" charset="0"/>
                <a:cs typeface="Aparajita" pitchFamily="34" charset="0"/>
              </a:rPr>
              <a:t>Tortas </a:t>
            </a:r>
            <a:r>
              <a:rPr lang="es-CO" sz="3200" dirty="0">
                <a:latin typeface="Aparajita" pitchFamily="34" charset="0"/>
                <a:cs typeface="Aparajita" pitchFamily="34" charset="0"/>
              </a:rPr>
              <a:t>de </a:t>
            </a:r>
            <a:r>
              <a:rPr lang="es-CO" sz="3200" dirty="0" smtClean="0">
                <a:latin typeface="Aparajita" pitchFamily="34" charset="0"/>
                <a:cs typeface="Aparajita" pitchFamily="34" charset="0"/>
              </a:rPr>
              <a:t>Maní</a:t>
            </a:r>
          </a:p>
          <a:p>
            <a:pPr marL="45720" indent="0">
              <a:lnSpc>
                <a:spcPct val="110000"/>
              </a:lnSpc>
              <a:buNone/>
            </a:pPr>
            <a:endParaRPr lang="es-CO" sz="3200" dirty="0" smtClean="0">
              <a:latin typeface="Aparajita" pitchFamily="34" charset="0"/>
              <a:cs typeface="Aparajita" pitchFamily="34" charset="0"/>
            </a:endParaRPr>
          </a:p>
          <a:p>
            <a:pPr marL="45720" indent="0">
              <a:lnSpc>
                <a:spcPct val="110000"/>
              </a:lnSpc>
              <a:buFont typeface="Wingdings" pitchFamily="2" charset="2"/>
              <a:buChar char="q"/>
            </a:pPr>
            <a:r>
              <a:rPr lang="es-CO" sz="3200" dirty="0" smtClean="0">
                <a:latin typeface="Aparajita" pitchFamily="34" charset="0"/>
                <a:cs typeface="Aparajita" pitchFamily="34" charset="0"/>
              </a:rPr>
              <a:t>Tortas </a:t>
            </a:r>
            <a:r>
              <a:rPr lang="es-CO" sz="3200" dirty="0">
                <a:latin typeface="Aparajita" pitchFamily="34" charset="0"/>
                <a:cs typeface="Aparajita" pitchFamily="34" charset="0"/>
              </a:rPr>
              <a:t>de </a:t>
            </a:r>
            <a:r>
              <a:rPr lang="es-CO" sz="3200" dirty="0" smtClean="0">
                <a:latin typeface="Aparajita" pitchFamily="34" charset="0"/>
                <a:cs typeface="Aparajita" pitchFamily="34" charset="0"/>
              </a:rPr>
              <a:t>Chocolate</a:t>
            </a:r>
          </a:p>
          <a:p>
            <a:pPr marL="45720" indent="0">
              <a:lnSpc>
                <a:spcPct val="110000"/>
              </a:lnSpc>
              <a:buNone/>
            </a:pPr>
            <a:endParaRPr lang="es-CO" sz="3200" dirty="0" smtClean="0">
              <a:latin typeface="Aparajita" pitchFamily="34" charset="0"/>
              <a:cs typeface="Aparajita" pitchFamily="34" charset="0"/>
            </a:endParaRPr>
          </a:p>
          <a:p>
            <a:pPr marL="45720" indent="0">
              <a:lnSpc>
                <a:spcPct val="110000"/>
              </a:lnSpc>
              <a:buFont typeface="Wingdings" pitchFamily="2" charset="2"/>
              <a:buChar char="q"/>
            </a:pPr>
            <a:r>
              <a:rPr lang="es-CO" sz="3200" dirty="0" smtClean="0">
                <a:latin typeface="Aparajita" pitchFamily="34" charset="0"/>
                <a:cs typeface="Aparajita" pitchFamily="34" charset="0"/>
              </a:rPr>
              <a:t>Tortas </a:t>
            </a:r>
            <a:r>
              <a:rPr lang="es-CO" sz="3200" dirty="0">
                <a:latin typeface="Aparajita" pitchFamily="34" charset="0"/>
                <a:cs typeface="Aparajita" pitchFamily="34" charset="0"/>
              </a:rPr>
              <a:t>de </a:t>
            </a:r>
            <a:r>
              <a:rPr lang="es-CO" sz="3200" dirty="0" smtClean="0">
                <a:latin typeface="Aparajita" pitchFamily="34" charset="0"/>
                <a:cs typeface="Aparajita" pitchFamily="34" charset="0"/>
              </a:rPr>
              <a:t>Fresas</a:t>
            </a:r>
          </a:p>
          <a:p>
            <a:pPr marL="45720" indent="0">
              <a:lnSpc>
                <a:spcPct val="110000"/>
              </a:lnSpc>
              <a:buNone/>
            </a:pPr>
            <a:endParaRPr lang="es-CO" sz="3200" dirty="0" smtClean="0">
              <a:latin typeface="Aparajita" pitchFamily="34" charset="0"/>
              <a:cs typeface="Aparajita" pitchFamily="34" charset="0"/>
            </a:endParaRPr>
          </a:p>
          <a:p>
            <a:pPr marL="45720" indent="0">
              <a:lnSpc>
                <a:spcPct val="110000"/>
              </a:lnSpc>
              <a:buFont typeface="Wingdings" pitchFamily="2" charset="2"/>
              <a:buChar char="q"/>
            </a:pPr>
            <a:r>
              <a:rPr lang="es-CO" sz="3200" dirty="0" smtClean="0">
                <a:latin typeface="Aparajita" pitchFamily="34" charset="0"/>
                <a:cs typeface="Aparajita" pitchFamily="34" charset="0"/>
              </a:rPr>
              <a:t>Tortas </a:t>
            </a:r>
            <a:r>
              <a:rPr lang="es-CO" sz="3200" dirty="0">
                <a:latin typeface="Aparajita" pitchFamily="34" charset="0"/>
                <a:cs typeface="Aparajita" pitchFamily="34" charset="0"/>
              </a:rPr>
              <a:t>de </a:t>
            </a:r>
            <a:r>
              <a:rPr lang="es-CO" sz="3200" dirty="0" smtClean="0">
                <a:latin typeface="Aparajita" pitchFamily="34" charset="0"/>
                <a:cs typeface="Aparajita" pitchFamily="34" charset="0"/>
              </a:rPr>
              <a:t>Frutas</a:t>
            </a:r>
            <a:endParaRPr lang="es-ES" sz="3200" dirty="0" smtClean="0">
              <a:latin typeface="Aparajita" pitchFamily="34" charset="0"/>
              <a:cs typeface="Aparajita" pitchFamily="34" charset="0"/>
            </a:endParaRPr>
          </a:p>
        </p:txBody>
      </p:sp>
      <p:pic>
        <p:nvPicPr>
          <p:cNvPr id="12" name="Marcador de posición de imagen 11"/>
          <p:cNvPicPr>
            <a:picLocks noGrp="1" noChangeAspect="1"/>
          </p:cNvPicPr>
          <p:nvPr>
            <p:ph type="pic" sz="quarter" idx="13"/>
          </p:nvPr>
        </p:nvPicPr>
        <p:blipFill>
          <a:blip r:embed="rId2" cstate="print"/>
          <a:srcRect l="13207" r="13207"/>
          <a:stretch>
            <a:fillRect/>
          </a:stretch>
        </p:blipFill>
        <p:spPr/>
      </p:pic>
      <p:pic>
        <p:nvPicPr>
          <p:cNvPr id="14" name="Imagen 13"/>
          <p:cNvPicPr>
            <a:picLocks/>
          </p:cNvPicPr>
          <p:nvPr/>
        </p:nvPicPr>
        <p:blipFill>
          <a:blip r:embed="rId3"/>
          <a:stretch>
            <a:fillRect/>
          </a:stretch>
        </p:blipFill>
        <p:spPr>
          <a:xfrm rot="304733">
            <a:off x="503745" y="2498354"/>
            <a:ext cx="1636662" cy="1506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Resultado de imagen para TORTAS DE frutas 640x480"/>
          <p:cNvPicPr>
            <a:picLocks noChangeArrowheads="1"/>
          </p:cNvPicPr>
          <p:nvPr/>
        </p:nvPicPr>
        <p:blipFill>
          <a:blip r:embed="rId4" cstate="print"/>
          <a:stretch>
            <a:fillRect/>
          </a:stretch>
        </p:blipFill>
        <p:spPr bwMode="auto">
          <a:xfrm rot="326844">
            <a:off x="295263" y="4422373"/>
            <a:ext cx="1652072" cy="1869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7833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94016" y="928670"/>
            <a:ext cx="8501122" cy="1066800"/>
          </a:xfrm>
        </p:spPr>
        <p:txBody>
          <a:bodyPr/>
          <a:lstStyle/>
          <a:p>
            <a:pPr algn="ctr"/>
            <a:r>
              <a:rPr lang="es-ES" dirty="0" smtClean="0">
                <a:latin typeface="Aparajita" pitchFamily="34" charset="0"/>
                <a:cs typeface="Aparajita" pitchFamily="34" charset="0"/>
              </a:rPr>
              <a:t>BEBIDAS </a:t>
            </a:r>
            <a:endParaRPr lang="es-ES" dirty="0">
              <a:latin typeface="Aparajita" pitchFamily="34" charset="0"/>
              <a:cs typeface="Aparajita" pitchFamily="34" charset="0"/>
            </a:endParaRPr>
          </a:p>
        </p:txBody>
      </p:sp>
      <p:sp>
        <p:nvSpPr>
          <p:cNvPr id="5" name="4 Marcador de contenido"/>
          <p:cNvSpPr>
            <a:spLocks noGrp="1"/>
          </p:cNvSpPr>
          <p:nvPr>
            <p:ph idx="1"/>
          </p:nvPr>
        </p:nvSpPr>
        <p:spPr>
          <a:xfrm>
            <a:off x="5380032" y="2214554"/>
            <a:ext cx="6199352" cy="4359982"/>
          </a:xfrm>
        </p:spPr>
        <p:txBody>
          <a:bodyPr>
            <a:normAutofit/>
          </a:bodyPr>
          <a:lstStyle/>
          <a:p>
            <a:pPr>
              <a:buFont typeface="Wingdings" pitchFamily="2" charset="2"/>
              <a:buChar char="q"/>
            </a:pPr>
            <a:r>
              <a:rPr lang="es-ES" sz="3200" dirty="0" smtClean="0">
                <a:latin typeface="Aparajita" pitchFamily="34" charset="0"/>
                <a:cs typeface="Aparajita" pitchFamily="34" charset="0"/>
              </a:rPr>
              <a:t>Café expresso</a:t>
            </a:r>
          </a:p>
          <a:p>
            <a:pPr>
              <a:buFont typeface="Wingdings" pitchFamily="2" charset="2"/>
              <a:buChar char="q"/>
            </a:pPr>
            <a:r>
              <a:rPr lang="es-ES" sz="3200" dirty="0" smtClean="0">
                <a:latin typeface="Aparajita" pitchFamily="34" charset="0"/>
                <a:cs typeface="Aparajita" pitchFamily="34" charset="0"/>
              </a:rPr>
              <a:t>Americano</a:t>
            </a:r>
          </a:p>
          <a:p>
            <a:pPr>
              <a:buFont typeface="Wingdings" pitchFamily="2" charset="2"/>
              <a:buChar char="q"/>
            </a:pPr>
            <a:r>
              <a:rPr lang="es-ES" sz="3200" dirty="0" smtClean="0">
                <a:latin typeface="Aparajita" pitchFamily="34" charset="0"/>
                <a:cs typeface="Aparajita" pitchFamily="34" charset="0"/>
              </a:rPr>
              <a:t>Capuchino</a:t>
            </a:r>
          </a:p>
          <a:p>
            <a:pPr>
              <a:buFont typeface="Wingdings" pitchFamily="2" charset="2"/>
              <a:buChar char="q"/>
            </a:pPr>
            <a:r>
              <a:rPr lang="es-ES" sz="3200" dirty="0" smtClean="0">
                <a:latin typeface="Aparajita" pitchFamily="34" charset="0"/>
                <a:cs typeface="Aparajita" pitchFamily="34" charset="0"/>
              </a:rPr>
              <a:t>Café frio cremoso </a:t>
            </a:r>
          </a:p>
          <a:p>
            <a:pPr>
              <a:buFont typeface="Wingdings" pitchFamily="2" charset="2"/>
              <a:buChar char="q"/>
            </a:pPr>
            <a:r>
              <a:rPr lang="es-ES" sz="3200" dirty="0" smtClean="0">
                <a:latin typeface="Aparajita" pitchFamily="34" charset="0"/>
                <a:cs typeface="Aparajita" pitchFamily="34" charset="0"/>
              </a:rPr>
              <a:t>Machiatto de caramelo</a:t>
            </a:r>
          </a:p>
          <a:p>
            <a:pPr>
              <a:buFont typeface="Wingdings" pitchFamily="2" charset="2"/>
              <a:buChar char="q"/>
            </a:pPr>
            <a:r>
              <a:rPr lang="es-ES" sz="3200" dirty="0" smtClean="0">
                <a:latin typeface="Aparajita" pitchFamily="34" charset="0"/>
                <a:cs typeface="Aparajita" pitchFamily="34" charset="0"/>
              </a:rPr>
              <a:t>Granizado de café</a:t>
            </a:r>
            <a:endParaRPr lang="es-ES" sz="3200" dirty="0">
              <a:latin typeface="Aparajita" pitchFamily="34" charset="0"/>
              <a:cs typeface="Aparajita" pitchFamily="34" charset="0"/>
            </a:endParaRPr>
          </a:p>
        </p:txBody>
      </p:sp>
      <p:pic>
        <p:nvPicPr>
          <p:cNvPr id="9" name="8 Imagen" descr="caramel_macchiato_casero.jpg"/>
          <p:cNvPicPr>
            <a:picLocks noChangeAspect="1"/>
          </p:cNvPicPr>
          <p:nvPr/>
        </p:nvPicPr>
        <p:blipFill>
          <a:blip r:embed="rId2"/>
          <a:stretch>
            <a:fillRect/>
          </a:stretch>
        </p:blipFill>
        <p:spPr>
          <a:xfrm rot="21256955">
            <a:off x="663046" y="628294"/>
            <a:ext cx="2070904" cy="2500313"/>
          </a:xfrm>
          <a:prstGeom prst="rect">
            <a:avLst/>
          </a:prstGeom>
        </p:spPr>
      </p:pic>
      <p:pic>
        <p:nvPicPr>
          <p:cNvPr id="10" name="9 Imagen" descr="pix_1_102656_124822_596e647f0a9a5.jpg"/>
          <p:cNvPicPr>
            <a:picLocks noChangeAspect="1"/>
          </p:cNvPicPr>
          <p:nvPr/>
        </p:nvPicPr>
        <p:blipFill>
          <a:blip r:embed="rId3"/>
          <a:stretch>
            <a:fillRect/>
          </a:stretch>
        </p:blipFill>
        <p:spPr>
          <a:xfrm rot="20668349">
            <a:off x="585625" y="3206625"/>
            <a:ext cx="2214554" cy="2214554"/>
          </a:xfrm>
          <a:prstGeom prst="rect">
            <a:avLst/>
          </a:prstGeom>
        </p:spPr>
      </p:pic>
      <p:pic>
        <p:nvPicPr>
          <p:cNvPr id="11" name="10 Imagen" descr="4_cafe-capuchino.jpg"/>
          <p:cNvPicPr>
            <a:picLocks noChangeAspect="1"/>
          </p:cNvPicPr>
          <p:nvPr/>
        </p:nvPicPr>
        <p:blipFill>
          <a:blip r:embed="rId4"/>
          <a:stretch>
            <a:fillRect/>
          </a:stretch>
        </p:blipFill>
        <p:spPr>
          <a:xfrm rot="365650">
            <a:off x="2471414" y="4573547"/>
            <a:ext cx="2820659" cy="1879143"/>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dirty="0" smtClean="0">
                <a:latin typeface="Aparajita" pitchFamily="34" charset="0"/>
                <a:cs typeface="Aparajita" pitchFamily="34" charset="0"/>
              </a:rPr>
              <a:t>CONOCE  NUESTRO  PERSONAL</a:t>
            </a:r>
            <a:endParaRPr lang="es-ES" dirty="0">
              <a:latin typeface="Aparajita" pitchFamily="34" charset="0"/>
              <a:cs typeface="Aparajita" pitchFamily="34" charset="0"/>
            </a:endParaRPr>
          </a:p>
        </p:txBody>
      </p:sp>
      <p:sp>
        <p:nvSpPr>
          <p:cNvPr id="3" name="Marcador de posición de contenido 2"/>
          <p:cNvSpPr>
            <a:spLocks noGrp="1"/>
          </p:cNvSpPr>
          <p:nvPr>
            <p:ph idx="1"/>
          </p:nvPr>
        </p:nvSpPr>
        <p:spPr/>
        <p:txBody>
          <a:bodyPr>
            <a:noAutofit/>
          </a:bodyPr>
          <a:lstStyle/>
          <a:p>
            <a:pPr>
              <a:lnSpc>
                <a:spcPct val="110000"/>
              </a:lnSpc>
              <a:buFont typeface="Wingdings" pitchFamily="2" charset="2"/>
              <a:buChar char="q"/>
            </a:pPr>
            <a:r>
              <a:rPr lang="es-ES" sz="3200" dirty="0" smtClean="0">
                <a:latin typeface="Aparajita" pitchFamily="34" charset="0"/>
                <a:cs typeface="Aparajita" pitchFamily="34" charset="0"/>
              </a:rPr>
              <a:t>MARTIN ANDRES RANGEL ESPINOSA </a:t>
            </a:r>
            <a:br>
              <a:rPr lang="es-ES" sz="3200" dirty="0" smtClean="0">
                <a:latin typeface="Aparajita" pitchFamily="34" charset="0"/>
                <a:cs typeface="Aparajita" pitchFamily="34" charset="0"/>
              </a:rPr>
            </a:br>
            <a:r>
              <a:rPr lang="es-ES" sz="3200" dirty="0" smtClean="0">
                <a:latin typeface="Aparajita" pitchFamily="34" charset="0"/>
                <a:cs typeface="Aparajita" pitchFamily="34" charset="0"/>
              </a:rPr>
              <a:t>(Gerente)</a:t>
            </a:r>
            <a:br>
              <a:rPr lang="es-ES" sz="3200" dirty="0" smtClean="0">
                <a:latin typeface="Aparajita" pitchFamily="34" charset="0"/>
                <a:cs typeface="Aparajita" pitchFamily="34" charset="0"/>
              </a:rPr>
            </a:br>
            <a:endParaRPr lang="es-CO" sz="3200" dirty="0">
              <a:latin typeface="Aparajita" pitchFamily="34" charset="0"/>
              <a:cs typeface="Aparajita" pitchFamily="34" charset="0"/>
            </a:endParaRPr>
          </a:p>
          <a:p>
            <a:pPr>
              <a:lnSpc>
                <a:spcPct val="110000"/>
              </a:lnSpc>
              <a:buFont typeface="Wingdings" pitchFamily="2" charset="2"/>
              <a:buChar char="q"/>
            </a:pPr>
            <a:r>
              <a:rPr lang="es-ES" sz="3200" dirty="0" smtClean="0">
                <a:latin typeface="Aparajita" pitchFamily="34" charset="0"/>
                <a:cs typeface="Aparajita" pitchFamily="34" charset="0"/>
              </a:rPr>
              <a:t>LAURA VANESSA RANGEL ESPINOSA </a:t>
            </a:r>
            <a:br>
              <a:rPr lang="es-ES" sz="3200" dirty="0" smtClean="0">
                <a:latin typeface="Aparajita" pitchFamily="34" charset="0"/>
                <a:cs typeface="Aparajita" pitchFamily="34" charset="0"/>
              </a:rPr>
            </a:br>
            <a:r>
              <a:rPr lang="es-ES" sz="3200" dirty="0" smtClean="0">
                <a:latin typeface="Aparajita" pitchFamily="34" charset="0"/>
                <a:cs typeface="Aparajita" pitchFamily="34" charset="0"/>
              </a:rPr>
              <a:t>(Administradora y Manipuladora de Alimentos)</a:t>
            </a:r>
            <a:br>
              <a:rPr lang="es-ES" sz="3200" dirty="0" smtClean="0">
                <a:latin typeface="Aparajita" pitchFamily="34" charset="0"/>
                <a:cs typeface="Aparajita" pitchFamily="34" charset="0"/>
              </a:rPr>
            </a:br>
            <a:endParaRPr lang="es-CO" sz="3200" dirty="0" smtClean="0">
              <a:latin typeface="Aparajita" pitchFamily="34" charset="0"/>
              <a:cs typeface="Aparajita" pitchFamily="34" charset="0"/>
            </a:endParaRPr>
          </a:p>
          <a:p>
            <a:pPr>
              <a:lnSpc>
                <a:spcPct val="110000"/>
              </a:lnSpc>
              <a:buFont typeface="Wingdings" pitchFamily="2" charset="2"/>
              <a:buChar char="q"/>
            </a:pPr>
            <a:r>
              <a:rPr lang="es-ES" sz="3200" dirty="0" smtClean="0">
                <a:latin typeface="Aparajita" pitchFamily="34" charset="0"/>
                <a:cs typeface="Aparajita" pitchFamily="34" charset="0"/>
              </a:rPr>
              <a:t>SANTIAGO RANGEL ESPINOSA </a:t>
            </a:r>
            <a:br>
              <a:rPr lang="es-ES" sz="3200" dirty="0" smtClean="0">
                <a:latin typeface="Aparajita" pitchFamily="34" charset="0"/>
                <a:cs typeface="Aparajita" pitchFamily="34" charset="0"/>
              </a:rPr>
            </a:br>
            <a:r>
              <a:rPr lang="es-ES" sz="3200" dirty="0" smtClean="0">
                <a:latin typeface="Aparajita" pitchFamily="34" charset="0"/>
                <a:cs typeface="Aparajita" pitchFamily="34" charset="0"/>
              </a:rPr>
              <a:t>(</a:t>
            </a:r>
            <a:r>
              <a:rPr lang="es-CO" sz="3200" dirty="0">
                <a:latin typeface="Aparajita" pitchFamily="34" charset="0"/>
                <a:cs typeface="Aparajita" pitchFamily="34" charset="0"/>
              </a:rPr>
              <a:t>Manipulador de </a:t>
            </a:r>
            <a:r>
              <a:rPr lang="es-CO" sz="3200" dirty="0" smtClean="0">
                <a:latin typeface="Aparajita" pitchFamily="34" charset="0"/>
                <a:cs typeface="Aparajita" pitchFamily="34" charset="0"/>
              </a:rPr>
              <a:t>alimentos)</a:t>
            </a:r>
            <a:r>
              <a:rPr lang="es-ES" sz="3200" dirty="0" smtClean="0"/>
              <a:t/>
            </a:r>
            <a:br>
              <a:rPr lang="es-ES" sz="3200" dirty="0" smtClean="0"/>
            </a:br>
            <a:r>
              <a:rPr lang="es-ES" sz="3200" dirty="0" smtClean="0"/>
              <a:t> </a:t>
            </a:r>
            <a:br>
              <a:rPr lang="es-ES" sz="3200" dirty="0" smtClean="0"/>
            </a:br>
            <a:r>
              <a:rPr lang="es-ES" sz="3200" dirty="0" smtClean="0"/>
              <a:t> </a:t>
            </a:r>
          </a:p>
        </p:txBody>
      </p:sp>
      <p:pic>
        <p:nvPicPr>
          <p:cNvPr id="7" name="6 Marcador de posición de imagen" descr="Cafe-colombia-1024x683.png"/>
          <p:cNvPicPr>
            <a:picLocks noGrp="1" noChangeAspect="1"/>
          </p:cNvPicPr>
          <p:nvPr>
            <p:ph type="pic" sz="quarter" idx="13"/>
          </p:nvPr>
        </p:nvPicPr>
        <p:blipFill>
          <a:blip r:embed="rId2"/>
          <a:srcRect l="25459" r="25459"/>
          <a:stretch>
            <a:fillRect/>
          </a:stretch>
        </p:blipFill>
        <p:spPr>
          <a:xfrm>
            <a:off x="450810" y="714356"/>
            <a:ext cx="1971677" cy="2680254"/>
          </a:xfrm>
        </p:spPr>
      </p:pic>
      <p:pic>
        <p:nvPicPr>
          <p:cNvPr id="8" name="7 Imagen" descr="panaderia.png"/>
          <p:cNvPicPr>
            <a:picLocks noChangeAspect="1"/>
          </p:cNvPicPr>
          <p:nvPr/>
        </p:nvPicPr>
        <p:blipFill>
          <a:blip r:embed="rId3"/>
          <a:stretch>
            <a:fillRect/>
          </a:stretch>
        </p:blipFill>
        <p:spPr>
          <a:xfrm>
            <a:off x="522248" y="3571876"/>
            <a:ext cx="2009772" cy="2929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6213464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93686" y="1071546"/>
            <a:ext cx="10969943" cy="1066800"/>
          </a:xfrm>
        </p:spPr>
        <p:txBody>
          <a:bodyPr>
            <a:normAutofit/>
          </a:bodyPr>
          <a:lstStyle/>
          <a:p>
            <a:r>
              <a:rPr lang="es-ES" dirty="0" smtClean="0">
                <a:latin typeface="Aparajita" pitchFamily="34" charset="0"/>
                <a:cs typeface="Aparajita" pitchFamily="34" charset="0"/>
              </a:rPr>
              <a:t>CONTÁCTANOS               NIT .1567234561</a:t>
            </a:r>
            <a:endParaRPr lang="es-ES" dirty="0">
              <a:latin typeface="Aparajita" pitchFamily="34" charset="0"/>
              <a:cs typeface="Aparajita" pitchFamily="34" charset="0"/>
            </a:endParaRPr>
          </a:p>
        </p:txBody>
      </p:sp>
      <p:sp>
        <p:nvSpPr>
          <p:cNvPr id="2" name="Marcador de posición de contenido 1"/>
          <p:cNvSpPr>
            <a:spLocks noGrp="1"/>
          </p:cNvSpPr>
          <p:nvPr>
            <p:ph sz="half" idx="1"/>
          </p:nvPr>
        </p:nvSpPr>
        <p:spPr>
          <a:xfrm>
            <a:off x="665124" y="2071678"/>
            <a:ext cx="4786346" cy="4525963"/>
          </a:xfrm>
        </p:spPr>
        <p:txBody>
          <a:bodyPr>
            <a:normAutofit/>
          </a:bodyPr>
          <a:lstStyle/>
          <a:p>
            <a:pPr>
              <a:lnSpc>
                <a:spcPct val="110000"/>
              </a:lnSpc>
            </a:pPr>
            <a:r>
              <a:rPr lang="es-ES" sz="3200" dirty="0" smtClean="0">
                <a:latin typeface="Aparajita" pitchFamily="34" charset="0"/>
                <a:cs typeface="Aparajita" pitchFamily="34" charset="0"/>
              </a:rPr>
              <a:t>Celular:</a:t>
            </a:r>
            <a:br>
              <a:rPr lang="es-ES" sz="3200" dirty="0" smtClean="0">
                <a:latin typeface="Aparajita" pitchFamily="34" charset="0"/>
                <a:cs typeface="Aparajita" pitchFamily="34" charset="0"/>
              </a:rPr>
            </a:br>
            <a:r>
              <a:rPr lang="es-ES" sz="3200" dirty="0" smtClean="0">
                <a:latin typeface="Aparajita" pitchFamily="34" charset="0"/>
                <a:cs typeface="Aparajita" pitchFamily="34" charset="0"/>
              </a:rPr>
              <a:t>3215403996</a:t>
            </a:r>
            <a:endParaRPr lang="es-CO" sz="3200" dirty="0" smtClean="0">
              <a:latin typeface="Aparajita" pitchFamily="34" charset="0"/>
              <a:cs typeface="Aparajita" pitchFamily="34" charset="0"/>
            </a:endParaRPr>
          </a:p>
          <a:p>
            <a:pPr>
              <a:lnSpc>
                <a:spcPct val="110000"/>
              </a:lnSpc>
            </a:pPr>
            <a:r>
              <a:rPr lang="es-ES" sz="3200" dirty="0" smtClean="0">
                <a:latin typeface="Aparajita" pitchFamily="34" charset="0"/>
                <a:cs typeface="Aparajita" pitchFamily="34" charset="0"/>
              </a:rPr>
              <a:t>Dirección:</a:t>
            </a:r>
            <a:br>
              <a:rPr lang="es-ES" sz="3200" dirty="0" smtClean="0">
                <a:latin typeface="Aparajita" pitchFamily="34" charset="0"/>
                <a:cs typeface="Aparajita" pitchFamily="34" charset="0"/>
              </a:rPr>
            </a:br>
            <a:r>
              <a:rPr lang="es-ES" sz="3200" dirty="0" smtClean="0">
                <a:latin typeface="Aparajita" pitchFamily="34" charset="0"/>
                <a:cs typeface="Aparajita" pitchFamily="34" charset="0"/>
              </a:rPr>
              <a:t>DG 21 #29–25 BARRIO 7 DE AGOSTO</a:t>
            </a:r>
          </a:p>
          <a:p>
            <a:pPr>
              <a:lnSpc>
                <a:spcPct val="110000"/>
              </a:lnSpc>
            </a:pPr>
            <a:r>
              <a:rPr lang="es-ES" sz="3200" dirty="0" smtClean="0">
                <a:latin typeface="Aparajita" pitchFamily="34" charset="0"/>
                <a:cs typeface="Aparajita" pitchFamily="34" charset="0"/>
              </a:rPr>
              <a:t>Pagina :</a:t>
            </a:r>
          </a:p>
          <a:p>
            <a:pPr>
              <a:lnSpc>
                <a:spcPct val="110000"/>
              </a:lnSpc>
              <a:buNone/>
            </a:pPr>
            <a:r>
              <a:rPr lang="es-ES" sz="3200" dirty="0" smtClean="0">
                <a:latin typeface="Aparajita" pitchFamily="34" charset="0"/>
                <a:cs typeface="Aparajita" pitchFamily="34" charset="0"/>
              </a:rPr>
              <a:t>	</a:t>
            </a:r>
            <a:r>
              <a:rPr lang="es-ES" sz="3200" dirty="0" smtClean="0">
                <a:latin typeface="Aparajita" pitchFamily="34" charset="0"/>
                <a:cs typeface="Aparajita" pitchFamily="34" charset="0"/>
                <a:hlinkClick r:id="rId2"/>
              </a:rPr>
              <a:t>https://</a:t>
            </a:r>
            <a:r>
              <a:rPr lang="es-ES" sz="3200" dirty="0" smtClean="0">
                <a:latin typeface="Aparajita" pitchFamily="34" charset="0"/>
                <a:cs typeface="Aparajita" pitchFamily="34" charset="0"/>
                <a:hlinkClick r:id="rId2"/>
              </a:rPr>
              <a:t>mandresrangel.wixsite.com/panycafevidal</a:t>
            </a:r>
            <a:endParaRPr lang="es-ES" sz="3200" dirty="0" smtClean="0">
              <a:latin typeface="Aparajita" pitchFamily="34" charset="0"/>
              <a:cs typeface="Aparajita" pitchFamily="34" charset="0"/>
            </a:endParaRPr>
          </a:p>
          <a:p>
            <a:pPr>
              <a:lnSpc>
                <a:spcPct val="110000"/>
              </a:lnSpc>
              <a:buNone/>
            </a:pPr>
            <a:endParaRPr lang="es-ES" sz="3200" dirty="0">
              <a:latin typeface="Aparajita" pitchFamily="34" charset="0"/>
              <a:cs typeface="Aparajita" pitchFamily="34" charset="0"/>
            </a:endParaRPr>
          </a:p>
        </p:txBody>
      </p:sp>
      <p:pic>
        <p:nvPicPr>
          <p:cNvPr id="4098" name="Picture 2" descr="Resultado de imagen para servicio al cliente 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08726" y="2214554"/>
            <a:ext cx="4084712" cy="40847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7328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6760" y="5357826"/>
            <a:ext cx="9144000" cy="1143000"/>
          </a:xfrm>
        </p:spPr>
        <p:txBody>
          <a:bodyPr>
            <a:normAutofit/>
          </a:bodyPr>
          <a:lstStyle/>
          <a:p>
            <a:pPr algn="r"/>
            <a:r>
              <a:rPr lang="es-ES" dirty="0" smtClean="0">
                <a:latin typeface="Aparajita" pitchFamily="34" charset="0"/>
                <a:cs typeface="Aparajita" pitchFamily="34" charset="0"/>
              </a:rPr>
              <a:t>TE ESPERAMOS!</a:t>
            </a:r>
            <a:endParaRPr lang="es-ES" dirty="0">
              <a:latin typeface="Aparajita" pitchFamily="34" charset="0"/>
              <a:cs typeface="Aparajita" pitchFamily="34" charset="0"/>
            </a:endParaRPr>
          </a:p>
        </p:txBody>
      </p:sp>
      <p:pic>
        <p:nvPicPr>
          <p:cNvPr id="5126" name="Picture 6" descr="Resultado de imagen para PANADERIA 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6563" y="714356"/>
            <a:ext cx="4929222" cy="429005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4 Imagen" descr="cafe.jpg"/>
          <p:cNvPicPr>
            <a:picLocks noChangeAspect="1"/>
          </p:cNvPicPr>
          <p:nvPr/>
        </p:nvPicPr>
        <p:blipFill>
          <a:blip r:embed="rId3"/>
          <a:stretch>
            <a:fillRect/>
          </a:stretch>
        </p:blipFill>
        <p:spPr>
          <a:xfrm>
            <a:off x="6022974" y="785794"/>
            <a:ext cx="5143535" cy="4243398"/>
          </a:xfrm>
          <a:prstGeom prst="rect">
            <a:avLst/>
          </a:prstGeom>
        </p:spPr>
      </p:pic>
    </p:spTree>
    <p:extLst>
      <p:ext uri="{BB962C8B-B14F-4D97-AF65-F5344CB8AC3E}">
        <p14:creationId xmlns:p14="http://schemas.microsoft.com/office/powerpoint/2010/main" xmlns="" val="2353637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694EB11-824E-40C6-8823-566365C0D2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Urban</Template>
  <TotalTime>0</TotalTime>
  <Words>163</Words>
  <Application>Microsoft Office PowerPoint</Application>
  <PresentationFormat>Personalizado</PresentationFormat>
  <Paragraphs>38</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Urbano</vt:lpstr>
      <vt:lpstr>PANADERÍA Y CAFETERIA VIDAL </vt:lpstr>
      <vt:lpstr>Diapositiva 2</vt:lpstr>
      <vt:lpstr>PANADERIA</vt:lpstr>
      <vt:lpstr>PASTELERIA</vt:lpstr>
      <vt:lpstr>BEBIDAS </vt:lpstr>
      <vt:lpstr>CONOCE  NUESTRO  PERSONAL</vt:lpstr>
      <vt:lpstr>CONTÁCTANOS               NIT .1567234561</vt:lpstr>
      <vt:lpstr>TE ESPERAMOS!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2017-09-16T20:12:11Z</dcterms:created>
  <dcterms:modified xsi:type="dcterms:W3CDTF">2020-05-11T20:47:53Z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TC029010239991</vt:lpwstr>
  </property>
</Properties>
</file>